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pristupy.sukl.cz/" TargetMode="External"/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Relationship Id="rId3" Type="http://schemas.openxmlformats.org/officeDocument/2006/relationships/image" Target="../media/image7.jpg"/><Relationship Id="rId4" Type="http://schemas.openxmlformats.org/officeDocument/2006/relationships/image" Target="../media/image8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Relationship Id="rId4" Type="http://schemas.openxmlformats.org/officeDocument/2006/relationships/image" Target="../media/image1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2628913"/>
            <a:ext cx="5777865" cy="146748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2539365" marR="5080" indent="-2162175">
              <a:lnSpc>
                <a:spcPts val="2300"/>
              </a:lnSpc>
              <a:spcBef>
                <a:spcPts val="260"/>
              </a:spcBef>
            </a:pPr>
            <a:r>
              <a:rPr dirty="0" sz="2000" b="1">
                <a:latin typeface="Times New Roman"/>
                <a:cs typeface="Times New Roman"/>
              </a:rPr>
              <a:t>„Od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registrace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až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k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přijetí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vydání: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ePoukaz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ve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spc="-50" b="1">
                <a:latin typeface="Times New Roman"/>
                <a:cs typeface="Times New Roman"/>
              </a:rPr>
              <a:t>4 </a:t>
            </a:r>
            <a:r>
              <a:rPr dirty="0" sz="2000" b="1">
                <a:latin typeface="Times New Roman"/>
                <a:cs typeface="Times New Roman"/>
              </a:rPr>
              <a:t>krocích.</a:t>
            </a:r>
            <a:r>
              <a:rPr dirty="0" sz="2000" spc="-85" b="1">
                <a:latin typeface="Times New Roman"/>
                <a:cs typeface="Times New Roman"/>
              </a:rPr>
              <a:t> </a:t>
            </a:r>
            <a:r>
              <a:rPr dirty="0" sz="2000" spc="-50" b="1">
                <a:latin typeface="Times New Roman"/>
                <a:cs typeface="Times New Roman"/>
              </a:rPr>
              <a:t>„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dirty="0" sz="1200" b="1">
                <a:latin typeface="Times New Roman"/>
                <a:cs typeface="Times New Roman"/>
              </a:rPr>
              <a:t>Krok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č.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 spc="-20" b="1">
                <a:latin typeface="Times New Roman"/>
                <a:cs typeface="Times New Roman"/>
              </a:rPr>
              <a:t>Vyplnění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informací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prodejnách,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pracovnících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získání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certifikátu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dirty="0" sz="1200">
                <a:latin typeface="Times New Roman"/>
                <a:cs typeface="Times New Roman"/>
              </a:rPr>
              <a:t>Jakmile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obdržíte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přístupové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údaje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pristupy.sukl.cz</a:t>
            </a:r>
            <a:r>
              <a:rPr dirty="0" sz="1200" spc="-10">
                <a:latin typeface="Times New Roman"/>
                <a:cs typeface="Times New Roman"/>
              </a:rPr>
              <a:t>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můžete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pokračovat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kroku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č.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5320677"/>
            <a:ext cx="4861560" cy="42799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1200">
                <a:latin typeface="Times New Roman"/>
                <a:cs typeface="Times New Roman"/>
              </a:rPr>
              <a:t>Pro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registraci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musíte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přihlásit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portál: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u="sng" sz="1200" spc="-10" b="1">
                <a:solidFill>
                  <a:srgbClr val="000080"/>
                </a:solidFill>
                <a:uFill>
                  <a:solidFill>
                    <a:srgbClr val="000080"/>
                  </a:solidFill>
                </a:uFill>
                <a:latin typeface="Times New Roman"/>
                <a:cs typeface="Times New Roman"/>
                <a:hlinkClick r:id="rId2"/>
              </a:rPr>
              <a:t>https://pristupy.sukl.cz</a:t>
            </a:r>
            <a:r>
              <a:rPr dirty="0" sz="1200" b="1">
                <a:solidFill>
                  <a:srgbClr val="00008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→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odkaz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„Správa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přístupů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IT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systémům</a:t>
            </a:r>
            <a:r>
              <a:rPr dirty="0" sz="1200" spc="-10" b="1">
                <a:latin typeface="Times New Roman"/>
                <a:cs typeface="Times New Roman"/>
              </a:rPr>
              <a:t> SÚKL“</a:t>
            </a:r>
            <a:r>
              <a:rPr dirty="0" sz="1200" spc="-1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8190" y="4154195"/>
            <a:ext cx="2413000" cy="117791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60705" y="567715"/>
            <a:ext cx="2451799" cy="1770607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89760" y="5911827"/>
            <a:ext cx="3647427" cy="197996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71979" y="8051813"/>
            <a:ext cx="3816350" cy="25298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872502"/>
            <a:ext cx="6095365" cy="2415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Portál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externích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identit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vše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nastavíte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přímo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zde.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1/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Certifikát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dirty="0" sz="1200" spc="-10">
                <a:latin typeface="Times New Roman"/>
                <a:cs typeface="Times New Roman"/>
              </a:rPr>
              <a:t>Doporučujeme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využít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certifikát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ÚZIS</a:t>
            </a:r>
            <a:r>
              <a:rPr dirty="0" sz="1200" spc="-2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461645" indent="-179070">
              <a:lnSpc>
                <a:spcPct val="100000"/>
              </a:lnSpc>
              <a:spcBef>
                <a:spcPts val="930"/>
              </a:spcBef>
              <a:buFont typeface="Symbol"/>
              <a:buChar char=""/>
              <a:tabLst>
                <a:tab pos="461645" algn="l"/>
              </a:tabLst>
            </a:pPr>
            <a:r>
              <a:rPr dirty="0" sz="1200" spc="-10">
                <a:latin typeface="Times New Roman"/>
                <a:cs typeface="Times New Roman"/>
              </a:rPr>
              <a:t>Certifikát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</a:t>
            </a:r>
            <a:r>
              <a:rPr dirty="0" sz="1200" spc="-10">
                <a:latin typeface="Times New Roman"/>
                <a:cs typeface="Times New Roman"/>
              </a:rPr>
              <a:t> vygenerujete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stáhnete</a:t>
            </a:r>
            <a:r>
              <a:rPr dirty="0" sz="1200" spc="-10">
                <a:latin typeface="Times New Roman"/>
                <a:cs typeface="Times New Roman"/>
              </a:rPr>
              <a:t> kliknutím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ikonu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diskety</a:t>
            </a:r>
            <a:r>
              <a:rPr dirty="0" sz="1200" spc="-1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 marR="3263265" indent="449580">
              <a:lnSpc>
                <a:spcPct val="160100"/>
              </a:lnSpc>
              <a:spcBef>
                <a:spcPts val="85"/>
              </a:spcBef>
              <a:buFont typeface="Symbol"/>
              <a:buChar char=""/>
              <a:tabLst>
                <a:tab pos="462280" algn="l"/>
              </a:tabLst>
            </a:pPr>
            <a:r>
              <a:rPr dirty="0" sz="1200">
                <a:latin typeface="Times New Roman"/>
                <a:cs typeface="Times New Roman"/>
              </a:rPr>
              <a:t>Zde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také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nastavíte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heslo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certifikátu</a:t>
            </a:r>
            <a:r>
              <a:rPr dirty="0" sz="1200" spc="-10">
                <a:latin typeface="Times New Roman"/>
                <a:cs typeface="Times New Roman"/>
              </a:rPr>
              <a:t>. </a:t>
            </a:r>
            <a:r>
              <a:rPr dirty="0" sz="1200" spc="-10" b="1">
                <a:latin typeface="Times New Roman"/>
                <a:cs typeface="Times New Roman"/>
              </a:rPr>
              <a:t>Důležité:</a:t>
            </a:r>
            <a:endParaRPr sz="1200">
              <a:latin typeface="Times New Roman"/>
              <a:cs typeface="Times New Roman"/>
            </a:endParaRPr>
          </a:p>
          <a:p>
            <a:pPr marL="461645" indent="-179070">
              <a:lnSpc>
                <a:spcPct val="100000"/>
              </a:lnSpc>
              <a:spcBef>
                <a:spcPts val="930"/>
              </a:spcBef>
              <a:buFont typeface="Symbol"/>
              <a:buChar char=""/>
              <a:tabLst>
                <a:tab pos="461645" algn="l"/>
              </a:tabLst>
            </a:pPr>
            <a:r>
              <a:rPr dirty="0" sz="1200" spc="-10">
                <a:latin typeface="Times New Roman"/>
                <a:cs typeface="Times New Roman"/>
              </a:rPr>
              <a:t>Certifikát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heslo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pečlivě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uschovejte.</a:t>
            </a:r>
            <a:endParaRPr sz="1200">
              <a:latin typeface="Times New Roman"/>
              <a:cs typeface="Times New Roman"/>
            </a:endParaRPr>
          </a:p>
          <a:p>
            <a:pPr marL="461645" indent="-179070">
              <a:lnSpc>
                <a:spcPct val="100000"/>
              </a:lnSpc>
              <a:spcBef>
                <a:spcPts val="950"/>
              </a:spcBef>
              <a:buFont typeface="Symbol"/>
              <a:buChar char=""/>
              <a:tabLst>
                <a:tab pos="461645" algn="l"/>
              </a:tabLst>
            </a:pPr>
            <a:r>
              <a:rPr dirty="0" sz="1200" spc="-10">
                <a:latin typeface="Times New Roman"/>
                <a:cs typeface="Times New Roman"/>
              </a:rPr>
              <a:t>Certifikát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nutné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instalovat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všech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PC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kterých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budete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obsluhovat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portál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ePoukazy.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1928" y="3500758"/>
            <a:ext cx="6060075" cy="26409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97242"/>
            <a:ext cx="13442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Záložka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Moje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žádosti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4530102"/>
            <a:ext cx="9086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Záložka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Heslo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8659" y="7395857"/>
            <a:ext cx="32905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Záložka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Pracoviště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správu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jednotlivých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pracovišť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8659" y="9194813"/>
            <a:ext cx="51371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Kliknutím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Kod</a:t>
            </a:r>
            <a:r>
              <a:rPr dirty="0" sz="1200" spc="-10">
                <a:latin typeface="Times New Roman"/>
                <a:cs typeface="Times New Roman"/>
              </a:rPr>
              <a:t> pracoviště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otevře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podokno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seznamem</a:t>
            </a:r>
            <a:r>
              <a:rPr dirty="0" sz="1200" spc="-10">
                <a:latin typeface="Times New Roman"/>
                <a:cs typeface="Times New Roman"/>
              </a:rPr>
              <a:t> oprávněných </a:t>
            </a:r>
            <a:r>
              <a:rPr dirty="0" sz="1200">
                <a:latin typeface="Times New Roman"/>
                <a:cs typeface="Times New Roman"/>
              </a:rPr>
              <a:t>osob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!!!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1115363"/>
            <a:ext cx="6120130" cy="308644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2964" y="4767822"/>
            <a:ext cx="6081776" cy="2458573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1701" y="7660144"/>
            <a:ext cx="6065473" cy="138163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4071632"/>
            <a:ext cx="610870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potřeba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přejít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záložku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Osoby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pracovišti,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začátku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seznam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prázdný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musí</a:t>
            </a:r>
            <a:r>
              <a:rPr dirty="0" sz="1200" spc="-25">
                <a:latin typeface="Times New Roman"/>
                <a:cs typeface="Times New Roman"/>
              </a:rPr>
              <a:t> se </a:t>
            </a:r>
            <a:r>
              <a:rPr dirty="0" sz="1200">
                <a:latin typeface="Times New Roman"/>
                <a:cs typeface="Times New Roman"/>
              </a:rPr>
              <a:t>doplnit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všechny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osoby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pracující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ePoukazy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tomto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pracovišti,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pokud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pracovník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vyskytuje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na </a:t>
            </a:r>
            <a:r>
              <a:rPr dirty="0" sz="1200">
                <a:latin typeface="Times New Roman"/>
                <a:cs typeface="Times New Roman"/>
              </a:rPr>
              <a:t>více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provozovnách,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musí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zaregistrovat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opakovaně.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Bez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pracovníků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nelze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pracovat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ePoukazy.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6724028"/>
            <a:ext cx="25698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Zelené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tlačítko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přidání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nové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osoby: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8659" y="9761232"/>
            <a:ext cx="40259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Upozornění: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Přihlášení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jen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přes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identitu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občana“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nepoužívejte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5578" y="873670"/>
            <a:ext cx="6092685" cy="304492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7028" y="4851059"/>
            <a:ext cx="6026561" cy="169823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20090" y="6922782"/>
            <a:ext cx="6120130" cy="26854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97242"/>
            <a:ext cx="227139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Times New Roman"/>
                <a:cs typeface="Times New Roman"/>
              </a:rPr>
              <a:t>a/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Musí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jednat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skutečnou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osobu. </a:t>
            </a:r>
            <a:r>
              <a:rPr dirty="0" sz="1200">
                <a:latin typeface="Times New Roman"/>
                <a:cs typeface="Times New Roman"/>
              </a:rPr>
              <a:t>b/</a:t>
            </a:r>
            <a:r>
              <a:rPr dirty="0" sz="1200" spc="-20">
                <a:latin typeface="Times New Roman"/>
                <a:cs typeface="Times New Roman"/>
              </a:rPr>
              <a:t> Role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1748802"/>
            <a:ext cx="5469255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Times New Roman"/>
                <a:cs typeface="Times New Roman"/>
              </a:rPr>
              <a:t>Email: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přijdou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přístupové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údaje,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najdete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založení.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Email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spíš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jako </a:t>
            </a:r>
            <a:r>
              <a:rPr dirty="0" sz="1200" spc="-10">
                <a:latin typeface="Times New Roman"/>
                <a:cs typeface="Times New Roman"/>
              </a:rPr>
              <a:t>informace,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že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byla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osoba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založená.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dirty="0" sz="1200">
                <a:latin typeface="Times New Roman"/>
                <a:cs typeface="Times New Roman"/>
              </a:rPr>
              <a:t>Najdete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ikonou</a:t>
            </a:r>
            <a:r>
              <a:rPr dirty="0" sz="1200" spc="-20">
                <a:latin typeface="Times New Roman"/>
                <a:cs typeface="Times New Roman"/>
              </a:rPr>
              <a:t> tužky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8659" y="4359287"/>
            <a:ext cx="2104390" cy="42799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1200">
                <a:latin typeface="Times New Roman"/>
                <a:cs typeface="Times New Roman"/>
              </a:rPr>
              <a:t>Děkujeme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pozornost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plynule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přejdeme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kroku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č.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65629" y="896645"/>
            <a:ext cx="3829050" cy="798817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1887207" y="2123465"/>
            <a:ext cx="3785870" cy="2222500"/>
            <a:chOff x="1887207" y="2123465"/>
            <a:chExt cx="3785870" cy="2222500"/>
          </a:xfrm>
        </p:grpSpPr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27629" y="2123465"/>
              <a:ext cx="495300" cy="474967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87207" y="2473972"/>
              <a:ext cx="3785870" cy="187198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8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2025-11-23T18:51:10Z</dcterms:created>
  <dcterms:modified xsi:type="dcterms:W3CDTF">2025-11-23T18:51:10Z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2025-11-23T00:00:00Z</vt:filetime>
  </property>
  <property fmtid="{D5CDD505-2E9C-101B-9397-08002B2CF9AE}" pid="3" name="Creator">
    <vt:lpwstr>Writer</vt:lpwstr>
  </property>
  <property fmtid="{D5CDD505-2E9C-101B-9397-08002B2CF9AE}" pid="4" name="LastSaved">
    <vt:filetime>2025-11-23T00:00:00Z</vt:filetime>
  </property>
  <property fmtid="{D5CDD505-2E9C-101B-9397-08002B2CF9AE}" pid="5" name="Producer">
    <vt:lpwstr>3-Heights(TM) PDF Security Shell 4.8.25.2 (http://www.pdf-tools.com)</vt:lpwstr>
  </property>
</Properties>
</file>